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3916309-520A-44BB-9571-4756E6AF66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A5ABBF5-0154-408C-87CA-1E37CA90F3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72128B5-2825-475A-A313-F46CDC471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3D17E-8903-4461-887C-453B2FB5D066}" type="datetimeFigureOut">
              <a:rPr lang="it-IT" smtClean="0"/>
              <a:t>04/08/2021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EAD0469-3BB6-4E9F-8811-9339795F6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7FC8AFF-B343-4183-9CA3-EC0B9AFEB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75D31-D86F-4301-B99C-C7B110591E5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6089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9BEFF7A-2B6D-4CB3-B356-238A3845C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E807EF9F-6E39-4FBE-9150-8BE8D75A67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16A99F7-BF0B-4B6B-8E5E-913F0D4BF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3D17E-8903-4461-887C-453B2FB5D066}" type="datetimeFigureOut">
              <a:rPr lang="it-IT" smtClean="0"/>
              <a:t>04/08/2021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5D98734-1767-44C9-B150-F8DCCB21B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5D7B052-5C2D-4DA3-AC6D-01AAEE928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75D31-D86F-4301-B99C-C7B110591E5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2232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8BF10084-8D81-4B4D-BF65-B036CC22F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E07BB5F-D2C0-4B47-924B-ACA7D80C4B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B51A134-57BE-49D4-961F-28A276ECF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3D17E-8903-4461-887C-453B2FB5D066}" type="datetimeFigureOut">
              <a:rPr lang="it-IT" smtClean="0"/>
              <a:t>04/08/2021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8D0C0BF-252A-4D2A-B368-D6EAA2676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B83FFE0-969D-4C21-AA14-52D789E90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75D31-D86F-4301-B99C-C7B110591E5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05416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84247AA-AB42-4111-9FCB-425AEBADC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048F5FE-5A0A-4066-BD72-CFB95BE9F4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FBE29A0-49C5-49AF-B534-614E797E8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3D17E-8903-4461-887C-453B2FB5D066}" type="datetimeFigureOut">
              <a:rPr lang="it-IT" smtClean="0"/>
              <a:t>04/08/2021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0DA8DD5-F8CB-41EB-9CC2-3C2DBC0AA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F6A8C16-DFB3-4A87-949A-6915941D1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75D31-D86F-4301-B99C-C7B110591E5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4816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6C1DE56-3444-4A5F-960C-D297D4618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072E49E-0299-41F3-B242-65347C63BA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122E85A-C94F-4A88-A729-E6B5FF65E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3D17E-8903-4461-887C-453B2FB5D066}" type="datetimeFigureOut">
              <a:rPr lang="it-IT" smtClean="0"/>
              <a:t>04/08/2021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93BC6E6-279A-4EAB-AC3D-D6419D498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787F7E1-3A93-4E15-8768-C9E9CD16C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75D31-D86F-4301-B99C-C7B110591E5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10638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A627418-E81B-40AD-AFCB-24F09613DE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6A97732-3DC8-49AE-A823-7805FD2EE5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EA5E942-ACAC-42B7-A10B-9FB8BD3F61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21306E1-4149-4C69-B7E0-785E0AB87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3D17E-8903-4461-887C-453B2FB5D066}" type="datetimeFigureOut">
              <a:rPr lang="it-IT" smtClean="0"/>
              <a:t>04/08/2021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B86FC321-B704-4741-A83D-0523E2F75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9AF5218-3F21-41EA-9F71-D47093FFD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75D31-D86F-4301-B99C-C7B110591E5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82863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3E3B85-6AEE-4D70-AAFD-D9DD2042D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775A732-C025-4C52-8AF1-91D01D30FC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0933872E-3935-44D2-B1DD-62158023AD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A95820C4-5CD4-471E-AD7D-02B1C9B6E3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6A8DC04-9571-4C6C-BAEB-89863AE00D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8C2053C3-5CFE-4EB1-8DAD-B7B0F6339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3D17E-8903-4461-887C-453B2FB5D066}" type="datetimeFigureOut">
              <a:rPr lang="it-IT" smtClean="0"/>
              <a:t>04/08/2021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3D1861C1-3E6B-465D-A276-179D5AB3A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4EB39347-9090-4CC9-8FCF-808A93E92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75D31-D86F-4301-B99C-C7B110591E5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1631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4A02B92-66B4-4D9C-AE23-118C7568F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2A30296-3E39-4AF7-AABE-3867408085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3D17E-8903-4461-887C-453B2FB5D066}" type="datetimeFigureOut">
              <a:rPr lang="it-IT" smtClean="0"/>
              <a:t>04/08/2021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5927240F-A728-40B2-BAE9-610A6E0F5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94783C1-F83A-4778-83CC-180D05BCD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75D31-D86F-4301-B99C-C7B110591E5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2103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9EB0846F-7036-4A60-A8C6-44F42735E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3D17E-8903-4461-887C-453B2FB5D066}" type="datetimeFigureOut">
              <a:rPr lang="it-IT" smtClean="0"/>
              <a:t>04/08/2021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316AC832-D6F7-432E-8B6F-9C2713222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074AEC4-954B-4F5E-8938-3CE36F1F3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75D31-D86F-4301-B99C-C7B110591E5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2066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A32B638-08D1-461A-B147-8D5EC4872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D7F095B-3DD4-4705-8897-E2600BF190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D27CB6F-C1F7-4C08-BE60-5514E4B38D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4C0F64A-421F-4888-ADC0-2E58D7695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3D17E-8903-4461-887C-453B2FB5D066}" type="datetimeFigureOut">
              <a:rPr lang="it-IT" smtClean="0"/>
              <a:t>04/08/2021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6585C8A-F5BD-4E07-8671-3F87B5AE0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51B380D-533C-4276-89F7-8FBE06D4E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75D31-D86F-4301-B99C-C7B110591E5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199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1F13D4E-DB03-496D-BE31-3AA228FC8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E63D8A92-B732-49C2-879B-95BCDF0D36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4C666AE-2775-4030-ADD9-549472C139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F0E0D95-3BDA-4001-8537-AE9E25372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3D17E-8903-4461-887C-453B2FB5D066}" type="datetimeFigureOut">
              <a:rPr lang="it-IT" smtClean="0"/>
              <a:t>04/08/2021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3E42FA4-8233-4202-8A3F-764720C87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79AF902-456F-4F14-9AAA-D34FEA3FE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75D31-D86F-4301-B99C-C7B110591E5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6094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2F13FAB8-5698-4282-8C06-8C1FD6CF7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02F81F5-1B44-4439-9E2C-4D7F16538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417DEA3-5F98-4E50-A83D-A4E6396864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73D17E-8903-4461-887C-453B2FB5D066}" type="datetimeFigureOut">
              <a:rPr lang="it-IT" smtClean="0"/>
              <a:t>04/08/2021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25CEA88-CBF1-4024-82F5-89AB35F43B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9442BB2-05BC-4347-A5EB-2F86183694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75D31-D86F-4301-B99C-C7B110591E5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40956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EC4095C0-0958-43A0-965C-82B8FDBEA1B5}"/>
              </a:ext>
            </a:extLst>
          </p:cNvPr>
          <p:cNvSpPr txBox="1"/>
          <p:nvPr/>
        </p:nvSpPr>
        <p:spPr>
          <a:xfrm>
            <a:off x="367645" y="612742"/>
            <a:ext cx="1160439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it-IT" dirty="0"/>
              <a:t>Introduzione al gioco: descrivi il funzionamento del gioco e il suo scopo. Usa un paio di slides e riporta in ciascuna uno screen  </a:t>
            </a:r>
            <a:r>
              <a:rPr lang="it-IT" dirty="0" err="1"/>
              <a:t>capture</a:t>
            </a:r>
            <a:endParaRPr lang="it-IT" dirty="0"/>
          </a:p>
          <a:p>
            <a:pPr marL="342900" indent="-342900">
              <a:buAutoNum type="arabicPeriod"/>
            </a:pPr>
            <a:endParaRPr lang="it-IT" dirty="0"/>
          </a:p>
          <a:p>
            <a:pPr marL="342900" indent="-342900">
              <a:buAutoNum type="arabicPeriod"/>
            </a:pPr>
            <a:r>
              <a:rPr lang="it-IT" dirty="0"/>
              <a:t>Istruzioni: spiegare come usarlo, quali tasti premere e come avviare nuove partite</a:t>
            </a:r>
          </a:p>
          <a:p>
            <a:pPr marL="342900" indent="-342900">
              <a:buAutoNum type="arabicPeriod"/>
            </a:pPr>
            <a:endParaRPr lang="it-IT" dirty="0"/>
          </a:p>
          <a:p>
            <a:pPr marL="342900" indent="-342900">
              <a:buAutoNum type="arabicPeriod"/>
            </a:pPr>
            <a:r>
              <a:rPr lang="it-IT" dirty="0"/>
              <a:t>Analisi tecnica (spiega come il gioco è stato fatto)</a:t>
            </a:r>
          </a:p>
          <a:p>
            <a:pPr marL="342900" indent="-342900">
              <a:buAutoNum type="arabicPeriod"/>
            </a:pPr>
            <a:endParaRPr lang="it-IT" dirty="0"/>
          </a:p>
          <a:p>
            <a:pPr marL="800100" lvl="1" indent="-342900">
              <a:buAutoNum type="arabicPeriod"/>
            </a:pPr>
            <a:r>
              <a:rPr lang="it-IT" dirty="0"/>
              <a:t>Tecnologia utilizzata e ambiente di sviluppo </a:t>
            </a:r>
            <a:r>
              <a:rPr lang="it-IT" dirty="0">
                <a:sym typeface="Wingdings" panose="05000000000000000000" pitchFamily="2" charset="2"/>
              </a:rPr>
              <a:t>  C++, </a:t>
            </a:r>
            <a:r>
              <a:rPr lang="it-IT" dirty="0" err="1">
                <a:sym typeface="Wingdings" panose="05000000000000000000" pitchFamily="2" charset="2"/>
              </a:rPr>
              <a:t>CodeBlocks</a:t>
            </a:r>
            <a:r>
              <a:rPr lang="it-IT" dirty="0">
                <a:sym typeface="Wingdings" panose="05000000000000000000" pitchFamily="2" charset="2"/>
              </a:rPr>
              <a:t>, ambiente grafico </a:t>
            </a:r>
            <a:r>
              <a:rPr lang="it-IT" dirty="0" err="1">
                <a:sym typeface="Wingdings" panose="05000000000000000000" pitchFamily="2" charset="2"/>
              </a:rPr>
              <a:t>GDIPlus</a:t>
            </a:r>
            <a:endParaRPr lang="it-IT" dirty="0">
              <a:sym typeface="Wingdings" panose="05000000000000000000" pitchFamily="2" charset="2"/>
            </a:endParaRPr>
          </a:p>
          <a:p>
            <a:pPr marL="800100" lvl="1" indent="-342900">
              <a:buAutoNum type="arabicPeriod"/>
            </a:pPr>
            <a:endParaRPr lang="it-IT" dirty="0"/>
          </a:p>
          <a:p>
            <a:pPr marL="800100" lvl="1" indent="-342900">
              <a:buAutoNum type="arabicPeriod"/>
            </a:pPr>
            <a:r>
              <a:rPr lang="it-IT" dirty="0"/>
              <a:t>Moduli principali del gioco </a:t>
            </a:r>
            <a:r>
              <a:rPr lang="it-IT" dirty="0">
                <a:sym typeface="Wingdings" panose="05000000000000000000" pitchFamily="2" charset="2"/>
              </a:rPr>
              <a:t> fai un diagramma di alto livello (lo avevamo fatto su un foglio, qualcosa del tipo:</a:t>
            </a:r>
            <a:br>
              <a:rPr lang="it-IT" dirty="0">
                <a:sym typeface="Wingdings" panose="05000000000000000000" pitchFamily="2" charset="2"/>
              </a:rPr>
            </a:br>
            <a:r>
              <a:rPr lang="it-IT" dirty="0">
                <a:sym typeface="Wingdings" panose="05000000000000000000" pitchFamily="2" charset="2"/>
              </a:rPr>
              <a:t>start -&gt; </a:t>
            </a:r>
            <a:r>
              <a:rPr lang="it-IT" dirty="0" err="1">
                <a:sym typeface="Wingdings" panose="05000000000000000000" pitchFamily="2" charset="2"/>
              </a:rPr>
              <a:t>init</a:t>
            </a:r>
            <a:r>
              <a:rPr lang="it-IT" dirty="0">
                <a:sym typeface="Wingdings" panose="05000000000000000000" pitchFamily="2" charset="2"/>
              </a:rPr>
              <a:t> -&gt; ciclo infinito con dentro (leggi tasti – aggiorna lo stato del gioco – disegna) -&gt; classifica -&gt; ricomincia o termina</a:t>
            </a:r>
          </a:p>
          <a:p>
            <a:pPr marL="800100" lvl="1" indent="-342900">
              <a:buAutoNum type="arabicPeriod"/>
            </a:pPr>
            <a:endParaRPr lang="it-IT" dirty="0"/>
          </a:p>
          <a:p>
            <a:pPr marL="800100" lvl="1" indent="-342900">
              <a:buAutoNum type="arabicPeriod"/>
            </a:pPr>
            <a:r>
              <a:rPr lang="it-IT" dirty="0"/>
              <a:t>Moduli di interesse:</a:t>
            </a:r>
          </a:p>
          <a:p>
            <a:pPr marL="1257300" lvl="2" indent="-342900">
              <a:buAutoNum type="arabicPeriod"/>
            </a:pPr>
            <a:r>
              <a:rPr lang="it-IT" dirty="0"/>
              <a:t>Ciclo di lettura dei tasti dell’utente</a:t>
            </a:r>
          </a:p>
          <a:p>
            <a:pPr marL="1257300" lvl="2" indent="-342900">
              <a:buAutoNum type="arabicPeriod"/>
            </a:pPr>
            <a:r>
              <a:rPr lang="it-IT" dirty="0"/>
              <a:t>Eliminazione del </a:t>
            </a:r>
            <a:r>
              <a:rPr lang="it-IT" dirty="0" err="1"/>
              <a:t>flickering</a:t>
            </a:r>
            <a:r>
              <a:rPr lang="it-IT" dirty="0"/>
              <a:t> e ottimizzazione performance con double buffering (spieghi il concetto e tiri fuori qualche riga di codice che ne mostra l’utilizzo</a:t>
            </a:r>
          </a:p>
          <a:p>
            <a:pPr marL="1257300" lvl="2" indent="-342900">
              <a:buAutoNum type="arabicPeriod"/>
            </a:pPr>
            <a:r>
              <a:rPr lang="it-IT" dirty="0"/>
              <a:t>Gestione della classifica</a:t>
            </a:r>
          </a:p>
          <a:p>
            <a:pPr marL="1257300" lvl="2" indent="-342900">
              <a:buAutoNum type="arabicPeriod"/>
            </a:pPr>
            <a:endParaRPr lang="it-IT" dirty="0"/>
          </a:p>
          <a:p>
            <a:pPr marL="342900" indent="-342900">
              <a:buAutoNum type="arabicPeriod"/>
            </a:pPr>
            <a:r>
              <a:rPr lang="it-IT" dirty="0"/>
              <a:t>Distribuzione  (sorgenti + modulo </a:t>
            </a:r>
            <a:r>
              <a:rPr lang="it-IT" dirty="0" err="1"/>
              <a:t>exe</a:t>
            </a:r>
            <a:r>
              <a:rPr lang="it-IT" dirty="0"/>
              <a:t>) – pubblicazione su sito locatellibg.it </a:t>
            </a:r>
          </a:p>
          <a:p>
            <a:pPr marL="342900" indent="-342900">
              <a:buAutoNum type="arabicPeriod"/>
            </a:pPr>
            <a:endParaRPr lang="it-IT" dirty="0"/>
          </a:p>
          <a:p>
            <a:pPr marL="342900" indent="-342900">
              <a:buAutoNum type="arabicPeriod"/>
            </a:pPr>
            <a:r>
              <a:rPr lang="it-IT" dirty="0"/>
              <a:t>Possibili migliorie ed estensioni future (cita anche possibilità di utilizzare </a:t>
            </a:r>
            <a:r>
              <a:rPr lang="it-IT" dirty="0" err="1"/>
              <a:t>Unity</a:t>
            </a:r>
            <a:r>
              <a:rPr lang="it-IT" dirty="0"/>
              <a:t> per una fruizione online)</a:t>
            </a:r>
          </a:p>
        </p:txBody>
      </p:sp>
    </p:spTree>
    <p:extLst>
      <p:ext uri="{BB962C8B-B14F-4D97-AF65-F5344CB8AC3E}">
        <p14:creationId xmlns:p14="http://schemas.microsoft.com/office/powerpoint/2010/main" val="220931301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183</Words>
  <Application>Microsoft Office PowerPoint</Application>
  <PresentationFormat>Widescreen</PresentationFormat>
  <Paragraphs>18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di Office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Celeste</dc:creator>
  <cp:lastModifiedBy>Celeste</cp:lastModifiedBy>
  <cp:revision>2</cp:revision>
  <dcterms:created xsi:type="dcterms:W3CDTF">2021-08-04T19:02:46Z</dcterms:created>
  <dcterms:modified xsi:type="dcterms:W3CDTF">2021-08-04T19:10:22Z</dcterms:modified>
</cp:coreProperties>
</file>